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B268-CAFD-4DD6-8F81-D6441A33769E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2EF6-9D08-45F6-B71D-77D55A03A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39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B268-CAFD-4DD6-8F81-D6441A33769E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2EF6-9D08-45F6-B71D-77D55A03A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3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B268-CAFD-4DD6-8F81-D6441A33769E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2EF6-9D08-45F6-B71D-77D55A03A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92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B268-CAFD-4DD6-8F81-D6441A33769E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2EF6-9D08-45F6-B71D-77D55A03A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27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B268-CAFD-4DD6-8F81-D6441A33769E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2EF6-9D08-45F6-B71D-77D55A03A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87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B268-CAFD-4DD6-8F81-D6441A33769E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2EF6-9D08-45F6-B71D-77D55A03A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06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B268-CAFD-4DD6-8F81-D6441A33769E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2EF6-9D08-45F6-B71D-77D55A03A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07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B268-CAFD-4DD6-8F81-D6441A33769E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2EF6-9D08-45F6-B71D-77D55A03A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97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B268-CAFD-4DD6-8F81-D6441A33769E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2EF6-9D08-45F6-B71D-77D55A03A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38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B268-CAFD-4DD6-8F81-D6441A33769E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2EF6-9D08-45F6-B71D-77D55A03A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5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B268-CAFD-4DD6-8F81-D6441A33769E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2EF6-9D08-45F6-B71D-77D55A03A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22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FB268-CAFD-4DD6-8F81-D6441A33769E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B2EF6-9D08-45F6-B71D-77D55A03A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6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41388"/>
            <a:ext cx="4137891" cy="4016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9667" y1="1379" x2="59889" y2="12328"/>
                        <a14:foregroundMark x1="16000" y1="43621" x2="49556" y2="37586"/>
                        <a14:foregroundMark x1="31556" y1="46379" x2="48222" y2="43621"/>
                        <a14:foregroundMark x1="52333" y1="53276" x2="52778" y2="58017"/>
                        <a14:foregroundMark x1="60778" y1="54052" x2="61222" y2="58017"/>
                        <a14:foregroundMark x1="78889" y1="67500" x2="94667" y2="58966"/>
                        <a14:foregroundMark x1="81889" y1="63534" x2="88000" y2="56810"/>
                        <a14:foregroundMark x1="96222" y1="61983" x2="92889" y2="57414"/>
                        <a14:foregroundMark x1="12556" y1="58966" x2="26556" y2="50862"/>
                        <a14:foregroundMark x1="556" y1="76466" x2="21889" y2="75603"/>
                        <a14:foregroundMark x1="4889" y1="71724" x2="12222" y2="72414"/>
                        <a14:foregroundMark x1="3111" y1="79828" x2="14556" y2="78966"/>
                        <a14:foregroundMark x1="14000" y1="71121" x2="16111" y2="73621"/>
                        <a14:foregroundMark x1="19444" y1="56466" x2="28556" y2="62759"/>
                        <a14:foregroundMark x1="14333" y1="59397" x2="24667" y2="58966"/>
                        <a14:foregroundMark x1="1556" y1="72414" x2="4778" y2="74397"/>
                        <a14:foregroundMark x1="46222" y1="5603" x2="53778" y2="6724"/>
                        <a14:foregroundMark x1="44111" y1="6552" x2="59667" y2="126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81310" y="102177"/>
            <a:ext cx="2216727" cy="28571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69737" y="102177"/>
            <a:ext cx="738678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hội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CHỦ ĐỀ 3: CỘNG ĐỒNG ĐỊA PHƯƠNG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7: </a:t>
            </a:r>
            <a:r>
              <a:rPr kumimoji="0" lang="en-US" sz="3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Thực</a:t>
            </a:r>
            <a:r>
              <a:rPr kumimoji="0" lang="en-US" sz="3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hành</a:t>
            </a:r>
            <a:r>
              <a:rPr kumimoji="0" lang="en-US" sz="3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</a:t>
            </a:r>
            <a:r>
              <a:rPr kumimoji="0" lang="en-US" sz="3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sát</a:t>
            </a:r>
            <a:r>
              <a:rPr kumimoji="0" lang="en-US" sz="3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cuộc</a:t>
            </a:r>
            <a:r>
              <a:rPr kumimoji="0" lang="en-US" sz="3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sống</a:t>
            </a:r>
            <a:r>
              <a:rPr kumimoji="0" lang="en-US" sz="3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xung</a:t>
            </a:r>
            <a:r>
              <a:rPr kumimoji="0" lang="en-US" sz="3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quanh</a:t>
            </a:r>
            <a:r>
              <a:rPr kumimoji="0" lang="en-US" sz="3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trường</a:t>
            </a:r>
            <a:r>
              <a:rPr kumimoji="0" lang="en-US" sz="3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3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</a:t>
            </a:r>
            <a:r>
              <a:rPr kumimoji="0" lang="en-US" sz="3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2)</a:t>
            </a:r>
            <a:endParaRPr kumimoji="0" lang="en-US" sz="32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oogle Shape;384;p30" descr="PPT素材-0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31854" y="3778563"/>
            <a:ext cx="7860146" cy="270599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5772727" y="4485153"/>
            <a:ext cx="59020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Ôn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lại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nội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dung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ở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Tự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cuộc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xung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nơi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ở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 rot="20173539">
            <a:off x="5043848" y="4095992"/>
            <a:ext cx="16979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Mục</a:t>
            </a:r>
            <a:r>
              <a:rPr kumimoji="0" lang="en-US" sz="32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tiêu</a:t>
            </a:r>
            <a:endParaRPr kumimoji="0" lang="en-US" sz="32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73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2744" y="1376280"/>
            <a:ext cx="5024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25" b="90000" l="10000" r="90000">
                        <a14:foregroundMark x1="45156" y1="84063" x2="54844" y2="66406"/>
                        <a14:foregroundMark x1="37188" y1="80156" x2="41094" y2="68125"/>
                        <a14:foregroundMark x1="41250" y1="64219" x2="46406" y2="62031"/>
                        <a14:foregroundMark x1="55156" y1="60625" x2="59219" y2="63438"/>
                        <a14:foregroundMark x1="47344" y1="73750" x2="46875" y2="67969"/>
                        <a14:foregroundMark x1="56719" y1="71875" x2="55000" y2="65781"/>
                        <a14:foregroundMark x1="63125" y1="84844" x2="67031" y2="760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870" y="1182178"/>
            <a:ext cx="1154545" cy="1154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415" y="1246832"/>
            <a:ext cx="5929459" cy="1089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3324" y="2696940"/>
            <a:ext cx="5929459" cy="10898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19722" y="2826386"/>
            <a:ext cx="5024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25" b="90000" l="10000" r="90000">
                        <a14:foregroundMark x1="45156" y1="84063" x2="54844" y2="66406"/>
                        <a14:foregroundMark x1="37188" y1="80156" x2="41094" y2="68125"/>
                        <a14:foregroundMark x1="41250" y1="64219" x2="46406" y2="62031"/>
                        <a14:foregroundMark x1="55156" y1="60625" x2="59219" y2="63438"/>
                        <a14:foregroundMark x1="47344" y1="73750" x2="46875" y2="67969"/>
                        <a14:foregroundMark x1="56719" y1="71875" x2="55000" y2="65781"/>
                        <a14:foregroundMark x1="63125" y1="84844" x2="67031" y2="760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6415" y="2632286"/>
            <a:ext cx="1154545" cy="11545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4124" y="4174679"/>
            <a:ext cx="5929459" cy="10898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40522" y="4304125"/>
            <a:ext cx="5024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25" b="90000" l="10000" r="90000">
                        <a14:foregroundMark x1="45156" y1="84063" x2="54844" y2="66406"/>
                        <a14:foregroundMark x1="37188" y1="80156" x2="41094" y2="68125"/>
                        <a14:foregroundMark x1="41250" y1="64219" x2="46406" y2="62031"/>
                        <a14:foregroundMark x1="55156" y1="60625" x2="59219" y2="63438"/>
                        <a14:foregroundMark x1="47344" y1="73750" x2="46875" y2="67969"/>
                        <a14:foregroundMark x1="56719" y1="71875" x2="55000" y2="65781"/>
                        <a14:foregroundMark x1="63125" y1="84844" x2="67031" y2="760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7215" y="4110025"/>
            <a:ext cx="1154545" cy="1154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33" y="5652418"/>
            <a:ext cx="5929459" cy="10898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32013" y="5749537"/>
            <a:ext cx="5202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25" b="90000" l="10000" r="90000">
                        <a14:foregroundMark x1="45156" y1="84063" x2="54844" y2="66406"/>
                        <a14:foregroundMark x1="37188" y1="80156" x2="41094" y2="68125"/>
                        <a14:foregroundMark x1="41250" y1="64219" x2="46406" y2="62031"/>
                        <a14:foregroundMark x1="55156" y1="60625" x2="59219" y2="63438"/>
                        <a14:foregroundMark x1="47344" y1="73750" x2="46875" y2="67969"/>
                        <a14:foregroundMark x1="56719" y1="71875" x2="55000" y2="65781"/>
                        <a14:foregroundMark x1="63125" y1="84844" x2="67031" y2="760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4124" y="5587764"/>
            <a:ext cx="1154545" cy="11545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r="49845"/>
          <a:stretch/>
        </p:blipFill>
        <p:spPr>
          <a:xfrm>
            <a:off x="1" y="3790106"/>
            <a:ext cx="2722342" cy="30954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49226"/>
          <a:stretch/>
        </p:blipFill>
        <p:spPr>
          <a:xfrm>
            <a:off x="9298199" y="1"/>
            <a:ext cx="2893801" cy="32502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98764" y="64854"/>
            <a:ext cx="6382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753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618" y="267855"/>
            <a:ext cx="11185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Smiley Face 2"/>
          <p:cNvSpPr/>
          <p:nvPr/>
        </p:nvSpPr>
        <p:spPr>
          <a:xfrm>
            <a:off x="1302327" y="974375"/>
            <a:ext cx="535709" cy="563418"/>
          </a:xfrm>
          <a:prstGeom prst="smileyFace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7418" y="997527"/>
            <a:ext cx="5700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Smiley Face 4"/>
          <p:cNvSpPr/>
          <p:nvPr/>
        </p:nvSpPr>
        <p:spPr>
          <a:xfrm>
            <a:off x="1302326" y="1704047"/>
            <a:ext cx="535709" cy="563418"/>
          </a:xfrm>
          <a:prstGeom prst="smileyFace">
            <a:avLst>
              <a:gd name="adj" fmla="val -4653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7418" y="1754923"/>
            <a:ext cx="5682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087509"/>
              </p:ext>
            </p:extLst>
          </p:nvPr>
        </p:nvGraphicFramePr>
        <p:xfrm>
          <a:off x="1137870" y="2724721"/>
          <a:ext cx="9363881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65467">
                  <a:extLst>
                    <a:ext uri="{9D8B030D-6E8A-4147-A177-3AD203B41FA5}">
                      <a16:colId xmlns:a16="http://schemas.microsoft.com/office/drawing/2014/main" val="2602373641"/>
                    </a:ext>
                  </a:extLst>
                </a:gridCol>
                <a:gridCol w="2598414">
                  <a:extLst>
                    <a:ext uri="{9D8B030D-6E8A-4147-A177-3AD203B41FA5}">
                      <a16:colId xmlns:a16="http://schemas.microsoft.com/office/drawing/2014/main" val="1925064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phố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408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844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456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812395"/>
                  </a:ext>
                </a:extLst>
              </a:tr>
            </a:tbl>
          </a:graphicData>
        </a:graphic>
      </p:graphicFrame>
      <p:sp>
        <p:nvSpPr>
          <p:cNvPr id="8" name="Smiley Face 7"/>
          <p:cNvSpPr/>
          <p:nvPr/>
        </p:nvSpPr>
        <p:spPr>
          <a:xfrm>
            <a:off x="8349678" y="2849352"/>
            <a:ext cx="535709" cy="563418"/>
          </a:xfrm>
          <a:prstGeom prst="smileyFace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miley Face 8"/>
          <p:cNvSpPr/>
          <p:nvPr/>
        </p:nvSpPr>
        <p:spPr>
          <a:xfrm>
            <a:off x="9504223" y="2849352"/>
            <a:ext cx="535709" cy="563418"/>
          </a:xfrm>
          <a:prstGeom prst="smileyFace">
            <a:avLst>
              <a:gd name="adj" fmla="val -4653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miley Face 9"/>
          <p:cNvSpPr/>
          <p:nvPr/>
        </p:nvSpPr>
        <p:spPr>
          <a:xfrm>
            <a:off x="8349678" y="3666770"/>
            <a:ext cx="535709" cy="563418"/>
          </a:xfrm>
          <a:prstGeom prst="smileyFace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miley Face 10"/>
          <p:cNvSpPr/>
          <p:nvPr/>
        </p:nvSpPr>
        <p:spPr>
          <a:xfrm>
            <a:off x="9504223" y="3666770"/>
            <a:ext cx="535709" cy="563418"/>
          </a:xfrm>
          <a:prstGeom prst="smileyFace">
            <a:avLst>
              <a:gd name="adj" fmla="val -4653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miley Face 13"/>
          <p:cNvSpPr/>
          <p:nvPr/>
        </p:nvSpPr>
        <p:spPr>
          <a:xfrm>
            <a:off x="8349678" y="5321403"/>
            <a:ext cx="535709" cy="563418"/>
          </a:xfrm>
          <a:prstGeom prst="smileyFace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miley Face 14"/>
          <p:cNvSpPr/>
          <p:nvPr/>
        </p:nvSpPr>
        <p:spPr>
          <a:xfrm>
            <a:off x="9504223" y="5321403"/>
            <a:ext cx="535709" cy="563418"/>
          </a:xfrm>
          <a:prstGeom prst="smileyFace">
            <a:avLst>
              <a:gd name="adj" fmla="val -4653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miley Face 15"/>
          <p:cNvSpPr/>
          <p:nvPr/>
        </p:nvSpPr>
        <p:spPr>
          <a:xfrm>
            <a:off x="8349678" y="4502721"/>
            <a:ext cx="535709" cy="563418"/>
          </a:xfrm>
          <a:prstGeom prst="smileyFace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miley Face 16"/>
          <p:cNvSpPr/>
          <p:nvPr/>
        </p:nvSpPr>
        <p:spPr>
          <a:xfrm>
            <a:off x="9504223" y="4502721"/>
            <a:ext cx="535709" cy="563418"/>
          </a:xfrm>
          <a:prstGeom prst="smileyFace">
            <a:avLst>
              <a:gd name="adj" fmla="val -4653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069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271</Words>
  <Application>Microsoft Office PowerPoint</Application>
  <PresentationFormat>Widescreen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TIEN</dc:creator>
  <cp:lastModifiedBy>THUY TIEN</cp:lastModifiedBy>
  <cp:revision>5</cp:revision>
  <dcterms:created xsi:type="dcterms:W3CDTF">2021-11-13T06:04:45Z</dcterms:created>
  <dcterms:modified xsi:type="dcterms:W3CDTF">2021-11-13T06:35:46Z</dcterms:modified>
</cp:coreProperties>
</file>